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5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470" autoAdjust="0"/>
  </p:normalViewPr>
  <p:slideViewPr>
    <p:cSldViewPr snapToGrid="0">
      <p:cViewPr>
        <p:scale>
          <a:sx n="65" d="100"/>
          <a:sy n="65" d="100"/>
        </p:scale>
        <p:origin x="704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1" d="100"/>
          <a:sy n="141" d="100"/>
        </p:scale>
        <p:origin x="5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BB15-CEBE-4B53-8D06-D860D66A5019}" type="datetimeFigureOut">
              <a:rPr lang="de-AT" smtClean="0"/>
              <a:t>23.05.18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680EC-AA4E-47F7-BA2F-BC6A2891A31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70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Bestes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ergebnis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mittlerer</a:t>
            </a:r>
            <a:r>
              <a:rPr lang="en-GB" baseline="0" dirty="0" smtClean="0"/>
              <a:t> Accuracy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680EC-AA4E-47F7-BA2F-BC6A2891A31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88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8A17083-F02A-4F99-AA21-2029805A5A8A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2A17-21E6-4538-BCD2-EEDF27A8265A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4B7E-C047-4128-8BFF-FF214C0FF4C0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A98B-F3B7-47FD-B1CE-C1610A49C0A2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0ABA-D5F8-4015-B721-495D66166462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3BF5-43F0-46AD-9FF1-757A235E98D3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437-AACD-455C-9FD4-CF404B55E31D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E139-93F2-4770-B694-E3F33FD96722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22EA-8261-45FD-8F3A-19D0CEDA6863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4612-6D67-4E06-A6B3-78909C1C648F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0FC7-23C5-4E20-8F7B-905E4FE938AC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E7AE56B-70A6-4CC1-90EC-DEC1608ED583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 smtClean="0"/>
              <a:t>CO2: </a:t>
            </a:r>
            <a:r>
              <a:rPr lang="de-DE" noProof="0" dirty="0" err="1" smtClean="0"/>
              <a:t>Deep</a:t>
            </a:r>
            <a:r>
              <a:rPr lang="de-DE" noProof="0" dirty="0" smtClean="0"/>
              <a:t> Learning</a:t>
            </a:r>
            <a:br>
              <a:rPr lang="de-DE" noProof="0" dirty="0" smtClean="0"/>
            </a:br>
            <a:r>
              <a:rPr lang="de-DE" noProof="0" dirty="0" err="1" smtClean="0"/>
              <a:t>AbschlussProjekt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noProof="0" dirty="0" smtClean="0"/>
          </a:p>
          <a:p>
            <a:r>
              <a:rPr lang="de-DE" noProof="0" dirty="0" smtClean="0"/>
              <a:t>Baumgartner David</a:t>
            </a:r>
          </a:p>
          <a:p>
            <a:r>
              <a:rPr lang="de-DE" noProof="0" dirty="0" smtClean="0"/>
              <a:t>Pirklbauer Georg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2270"/>
              </p:ext>
            </p:extLst>
          </p:nvPr>
        </p:nvGraphicFramePr>
        <p:xfrm>
          <a:off x="1283847" y="11275"/>
          <a:ext cx="9624307" cy="6835450"/>
        </p:xfrm>
        <a:graphic>
          <a:graphicData uri="http://schemas.openxmlformats.org/drawingml/2006/table">
            <a:tbl>
              <a:tblPr/>
              <a:tblGrid>
                <a:gridCol w="874937">
                  <a:extLst>
                    <a:ext uri="{9D8B030D-6E8A-4147-A177-3AD203B41FA5}">
                      <a16:colId xmlns:a16="http://schemas.microsoft.com/office/drawing/2014/main" xmlns="" val="423124258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4027582487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3720444684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2612721311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3465669345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1894879213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2667550458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175580655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269663372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346710275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xmlns="" val="4260053119"/>
                    </a:ext>
                  </a:extLst>
                </a:gridCol>
              </a:tblGrid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AccTrain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AccVal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AccTest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avg_acc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LossTrain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LossVal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LossTest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avg_loss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16159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5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794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0.935433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0.3611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608948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0.9179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B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0.931567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7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51571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6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1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0.9102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0.927333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0.2476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3926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5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0.9258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9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0.3114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0.2499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86645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0.9158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9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0.9393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0.924733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0.3301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0.300767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7723659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5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5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0.920867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368710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1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0.8993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5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0.917167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969757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0.912233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880177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0.9792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0.8827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C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0.5745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8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0.452433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421151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A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0.8838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0.906133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0.5403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C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0.3518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771164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9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0.8767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0.903533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0.6459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678970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0.9016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8247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0.8686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0.1205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0.5145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206127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A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0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0.8027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621200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0.8646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0.8851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824499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0.3777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0.379833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848874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0.5466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0.6034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1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2160463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0.397233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56741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0.8524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0.8651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B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9452123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0.8512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9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09462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0.7696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0.798633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0.4368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A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7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4037717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0.6775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4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F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0.729867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182778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0.7242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0.738467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685996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1.0053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1.1113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1.070533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213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ScHlecHtestes</a:t>
            </a:r>
            <a:r>
              <a:rPr lang="en-GB" dirty="0" smtClean="0"/>
              <a:t> </a:t>
            </a:r>
            <a:r>
              <a:rPr lang="en-GB" dirty="0" err="1" smtClean="0"/>
              <a:t>Ergebnis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RNN (8K)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8" y="2088358"/>
            <a:ext cx="5363633" cy="402272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31" y="2084832"/>
            <a:ext cx="5368335" cy="40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 smtClean="0"/>
              <a:t>Mfcc</a:t>
            </a:r>
            <a:endParaRPr lang="de-AT" dirty="0" smtClean="0"/>
          </a:p>
          <a:p>
            <a:pPr lvl="1"/>
            <a:r>
              <a:rPr lang="de-AT" dirty="0" smtClean="0"/>
              <a:t>Input </a:t>
            </a:r>
            <a:r>
              <a:rPr lang="de-AT" dirty="0"/>
              <a:t>für „</a:t>
            </a:r>
            <a:r>
              <a:rPr lang="de-AT" dirty="0" smtClean="0"/>
              <a:t>normales“ LSTM</a:t>
            </a:r>
          </a:p>
          <a:p>
            <a:pPr marL="0" indent="-45720">
              <a:buNone/>
            </a:pPr>
            <a:r>
              <a:rPr lang="de-AT" dirty="0" smtClean="0"/>
              <a:t> </a:t>
            </a:r>
            <a:r>
              <a:rPr lang="de-AT" dirty="0" err="1" smtClean="0"/>
              <a:t>Activation</a:t>
            </a:r>
            <a:endParaRPr lang="de-AT" dirty="0" smtClean="0"/>
          </a:p>
          <a:p>
            <a:pPr lvl="1"/>
            <a:r>
              <a:rPr lang="de-AT" dirty="0" err="1" smtClean="0"/>
              <a:t>Softmax</a:t>
            </a:r>
            <a:endParaRPr lang="de-AT" dirty="0" smtClean="0"/>
          </a:p>
          <a:p>
            <a:r>
              <a:rPr lang="de-AT" dirty="0" smtClean="0"/>
              <a:t>Adam </a:t>
            </a:r>
            <a:r>
              <a:rPr lang="de-AT" dirty="0" err="1"/>
              <a:t>Optimizer</a:t>
            </a:r>
            <a:endParaRPr lang="de-A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66" y="2740652"/>
            <a:ext cx="6705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Datensätze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Data.zip</a:t>
            </a:r>
            <a:endParaRPr lang="de-DE" dirty="0"/>
          </a:p>
          <a:p>
            <a:r>
              <a:rPr lang="de-DE" dirty="0"/>
              <a:t>8k von der </a:t>
            </a:r>
            <a:r>
              <a:rPr lang="de-DE" dirty="0" err="1"/>
              <a:t>UrbanSound</a:t>
            </a:r>
            <a:r>
              <a:rPr lang="de-DE" dirty="0"/>
              <a:t> </a:t>
            </a:r>
            <a:r>
              <a:rPr lang="de-DE" dirty="0" smtClean="0"/>
              <a:t>Homepage</a:t>
            </a:r>
          </a:p>
          <a:p>
            <a:pPr lvl="1"/>
            <a:r>
              <a:rPr lang="de-DE" dirty="0" smtClean="0"/>
              <a:t>5% Test</a:t>
            </a:r>
          </a:p>
          <a:p>
            <a:r>
              <a:rPr lang="de-DE" dirty="0" smtClean="0"/>
              <a:t>Validation</a:t>
            </a:r>
            <a:endParaRPr lang="de-DE" dirty="0"/>
          </a:p>
          <a:p>
            <a:pPr lvl="1"/>
            <a:r>
              <a:rPr lang="de-DE" dirty="0" smtClean="0"/>
              <a:t>85 / 15 Validation Split</a:t>
            </a:r>
          </a:p>
          <a:p>
            <a:pPr lvl="1"/>
            <a:r>
              <a:rPr lang="de-DE" dirty="0" smtClean="0"/>
              <a:t>Random Shuffle</a:t>
            </a:r>
            <a:endParaRPr lang="de-DE" dirty="0"/>
          </a:p>
          <a:p>
            <a:r>
              <a:rPr lang="de-DE" dirty="0"/>
              <a:t>24 Durchläufe mit</a:t>
            </a:r>
          </a:p>
          <a:p>
            <a:pPr lvl="2"/>
            <a:r>
              <a:rPr lang="de-DE" dirty="0"/>
              <a:t>NN </a:t>
            </a:r>
          </a:p>
          <a:p>
            <a:pPr lvl="2"/>
            <a:r>
              <a:rPr lang="de-DE" dirty="0"/>
              <a:t>CNN</a:t>
            </a:r>
          </a:p>
          <a:p>
            <a:pPr lvl="2"/>
            <a:r>
              <a:rPr lang="de-DE" dirty="0"/>
              <a:t>LSTM</a:t>
            </a:r>
          </a:p>
          <a:p>
            <a:pPr lvl="2"/>
            <a:r>
              <a:rPr lang="de-DE" dirty="0"/>
              <a:t>GRU</a:t>
            </a:r>
          </a:p>
          <a:p>
            <a:pPr lvl="2"/>
            <a:r>
              <a:rPr lang="de-DE" dirty="0" smtClean="0"/>
              <a:t>RNN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dirty="0" smtClean="0"/>
              <a:t>Bestes Ergebnis im Test: </a:t>
            </a:r>
            <a:endParaRPr lang="de-DE" dirty="0"/>
          </a:p>
          <a:p>
            <a:pPr lvl="1"/>
            <a:r>
              <a:rPr lang="de-DE" dirty="0" err="1"/>
              <a:t>Neural</a:t>
            </a:r>
            <a:r>
              <a:rPr lang="de-DE" dirty="0"/>
              <a:t> Net auf dem </a:t>
            </a:r>
            <a:r>
              <a:rPr lang="de-DE" dirty="0" smtClean="0"/>
              <a:t>8k Datensatz </a:t>
            </a:r>
            <a:r>
              <a:rPr lang="de-DE" dirty="0"/>
              <a:t>(93%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CNN auf dem kleineren Datensatz (92%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endParaRPr lang="en-GB" dirty="0"/>
          </a:p>
          <a:p>
            <a:r>
              <a:rPr lang="de-DE" dirty="0" err="1" smtClean="0"/>
              <a:t>Schlectestes</a:t>
            </a:r>
            <a:r>
              <a:rPr lang="de-DE" dirty="0" smtClean="0"/>
              <a:t> Ergebnis </a:t>
            </a:r>
            <a:r>
              <a:rPr lang="de-DE" dirty="0"/>
              <a:t>im Test: </a:t>
            </a:r>
          </a:p>
          <a:p>
            <a:pPr lvl="1"/>
            <a:r>
              <a:rPr lang="de-DE" dirty="0" smtClean="0"/>
              <a:t>RNN </a:t>
            </a:r>
            <a:r>
              <a:rPr lang="de-DE" dirty="0"/>
              <a:t>auf dem </a:t>
            </a:r>
            <a:r>
              <a:rPr lang="de-DE" dirty="0" smtClean="0"/>
              <a:t>8k Datensatz (62% </a:t>
            </a:r>
            <a:r>
              <a:rPr lang="de-DE" dirty="0"/>
              <a:t>Test </a:t>
            </a:r>
            <a:r>
              <a:rPr lang="de-DE" dirty="0" err="1"/>
              <a:t>Accuracy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Bestes Ergebnis (8K)</a:t>
            </a:r>
            <a:br>
              <a:rPr lang="de-DE" noProof="0" dirty="0" smtClean="0"/>
            </a:br>
            <a:r>
              <a:rPr lang="de-DE" dirty="0" err="1" smtClean="0"/>
              <a:t>MLp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5" y="2084833"/>
            <a:ext cx="5146914" cy="386018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19" y="2084832"/>
            <a:ext cx="5146914" cy="38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err="1" smtClean="0"/>
              <a:t>Preprocessing</a:t>
            </a:r>
            <a:endParaRPr lang="de-AT" dirty="0" smtClean="0"/>
          </a:p>
          <a:p>
            <a:pPr lvl="1"/>
            <a:r>
              <a:rPr lang="de-AT" dirty="0" err="1" smtClean="0"/>
              <a:t>Mfcc</a:t>
            </a:r>
            <a:r>
              <a:rPr lang="de-AT" dirty="0" smtClean="0"/>
              <a:t>, </a:t>
            </a:r>
            <a:r>
              <a:rPr lang="de-AT" dirty="0" err="1" smtClean="0"/>
              <a:t>Chroma_stft</a:t>
            </a:r>
            <a:r>
              <a:rPr lang="de-AT" dirty="0" smtClean="0"/>
              <a:t>, </a:t>
            </a:r>
            <a:r>
              <a:rPr lang="de-AT" dirty="0" err="1" smtClean="0"/>
              <a:t>mel_spectrogram</a:t>
            </a:r>
            <a:r>
              <a:rPr lang="de-AT" dirty="0"/>
              <a:t/>
            </a:r>
            <a:br>
              <a:rPr lang="de-AT" dirty="0"/>
            </a:br>
            <a:r>
              <a:rPr lang="de-AT" dirty="0" err="1" smtClean="0"/>
              <a:t>spectral_contrast</a:t>
            </a:r>
            <a:r>
              <a:rPr lang="de-AT" dirty="0" smtClean="0"/>
              <a:t>, </a:t>
            </a:r>
            <a:r>
              <a:rPr lang="de-AT" dirty="0" err="1" smtClean="0"/>
              <a:t>tonnetz</a:t>
            </a:r>
            <a:endParaRPr lang="de-AT" dirty="0"/>
          </a:p>
          <a:p>
            <a:pPr lvl="1"/>
            <a:r>
              <a:rPr lang="de-AT" dirty="0" err="1" smtClean="0"/>
              <a:t>Konkateniert</a:t>
            </a:r>
            <a:r>
              <a:rPr lang="de-AT" dirty="0" smtClean="0"/>
              <a:t> in einem Vektor</a:t>
            </a:r>
          </a:p>
          <a:p>
            <a:pPr lvl="1"/>
            <a:r>
              <a:rPr lang="de-AT" dirty="0" smtClean="0"/>
              <a:t>Input für „normales“ MLP</a:t>
            </a:r>
            <a:endParaRPr lang="de-AT" dirty="0"/>
          </a:p>
          <a:p>
            <a:pPr marL="0" indent="-45720">
              <a:buNone/>
            </a:pPr>
            <a:r>
              <a:rPr lang="de-AT" dirty="0" smtClean="0"/>
              <a:t> </a:t>
            </a:r>
            <a:r>
              <a:rPr lang="de-AT" dirty="0" err="1" smtClean="0"/>
              <a:t>Activation</a:t>
            </a:r>
            <a:endParaRPr lang="de-AT" dirty="0"/>
          </a:p>
          <a:p>
            <a:pPr lvl="1"/>
            <a:r>
              <a:rPr lang="de-AT" dirty="0" err="1" smtClean="0"/>
              <a:t>ReLU</a:t>
            </a:r>
            <a:r>
              <a:rPr lang="de-AT" dirty="0"/>
              <a:t> </a:t>
            </a:r>
            <a:r>
              <a:rPr lang="de-AT" dirty="0" smtClean="0"/>
              <a:t>-&gt; </a:t>
            </a:r>
            <a:r>
              <a:rPr lang="de-AT" dirty="0" err="1" smtClean="0"/>
              <a:t>ReLU</a:t>
            </a:r>
            <a:r>
              <a:rPr lang="de-AT" dirty="0" smtClean="0"/>
              <a:t> -&gt; </a:t>
            </a:r>
            <a:r>
              <a:rPr lang="de-AT" dirty="0" err="1" smtClean="0"/>
              <a:t>Softmax</a:t>
            </a:r>
            <a:endParaRPr lang="de-AT" dirty="0" smtClean="0"/>
          </a:p>
          <a:p>
            <a:r>
              <a:rPr lang="de-AT" dirty="0" smtClean="0"/>
              <a:t>Dropouts </a:t>
            </a:r>
          </a:p>
          <a:p>
            <a:pPr lvl="2"/>
            <a:r>
              <a:rPr lang="de-AT" dirty="0" smtClean="0"/>
              <a:t>25% -&gt; 20%</a:t>
            </a:r>
            <a:endParaRPr lang="de-AT" dirty="0"/>
          </a:p>
          <a:p>
            <a:r>
              <a:rPr lang="de-AT" dirty="0" smtClean="0"/>
              <a:t>Adam </a:t>
            </a:r>
            <a:r>
              <a:rPr lang="de-AT" dirty="0" err="1" smtClean="0"/>
              <a:t>Optimizer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2506980"/>
            <a:ext cx="6832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Bestes Ergebnis</a:t>
            </a:r>
            <a:br>
              <a:rPr lang="de-DE" noProof="0" dirty="0" smtClean="0"/>
            </a:br>
            <a:r>
              <a:rPr lang="de-DE" dirty="0" smtClean="0"/>
              <a:t>CNN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1986464"/>
            <a:ext cx="5852172" cy="438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04" y="1986464"/>
            <a:ext cx="5852172" cy="4389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04" y="198646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 smtClean="0"/>
              <a:t>Mfcc</a:t>
            </a:r>
            <a:r>
              <a:rPr lang="de-AT" dirty="0" smtClean="0"/>
              <a:t>, </a:t>
            </a:r>
            <a:r>
              <a:rPr lang="de-AT" dirty="0" err="1"/>
              <a:t>Chroma_stft</a:t>
            </a:r>
            <a:r>
              <a:rPr lang="de-AT" dirty="0"/>
              <a:t>, </a:t>
            </a:r>
            <a:r>
              <a:rPr lang="de-AT" dirty="0" err="1"/>
              <a:t>mel_spectrogram</a:t>
            </a:r>
            <a:r>
              <a:rPr lang="de-AT" dirty="0"/>
              <a:t/>
            </a:r>
            <a:br>
              <a:rPr lang="de-AT" dirty="0"/>
            </a:br>
            <a:r>
              <a:rPr lang="de-AT" dirty="0" err="1"/>
              <a:t>spectral_contrast</a:t>
            </a:r>
            <a:r>
              <a:rPr lang="de-AT" dirty="0"/>
              <a:t>, </a:t>
            </a:r>
            <a:r>
              <a:rPr lang="de-AT" dirty="0" err="1"/>
              <a:t>tonnetz</a:t>
            </a:r>
            <a:endParaRPr lang="de-AT" dirty="0"/>
          </a:p>
          <a:p>
            <a:pPr lvl="1"/>
            <a:r>
              <a:rPr lang="de-AT" dirty="0" err="1"/>
              <a:t>Konkateniert</a:t>
            </a:r>
            <a:r>
              <a:rPr lang="de-AT" dirty="0"/>
              <a:t> in einem </a:t>
            </a:r>
            <a:r>
              <a:rPr lang="de-AT" dirty="0" smtClean="0"/>
              <a:t>Vektor</a:t>
            </a:r>
          </a:p>
          <a:p>
            <a:pPr lvl="1"/>
            <a:r>
              <a:rPr lang="de-AT" dirty="0" smtClean="0"/>
              <a:t>Conv1d x2</a:t>
            </a:r>
          </a:p>
          <a:p>
            <a:pPr lvl="1"/>
            <a:r>
              <a:rPr lang="de-AT" dirty="0" smtClean="0"/>
              <a:t>Repräsentation ursprünglich für NN gedacht</a:t>
            </a:r>
          </a:p>
          <a:p>
            <a:pPr marL="0" indent="-45720">
              <a:buNone/>
            </a:pPr>
            <a:r>
              <a:rPr lang="de-AT" dirty="0" err="1" smtClean="0"/>
              <a:t>Activation</a:t>
            </a:r>
            <a:endParaRPr lang="de-AT" dirty="0"/>
          </a:p>
          <a:p>
            <a:pPr lvl="1"/>
            <a:r>
              <a:rPr lang="de-AT" dirty="0" err="1"/>
              <a:t>ReLU</a:t>
            </a:r>
            <a:r>
              <a:rPr lang="de-AT" dirty="0"/>
              <a:t> </a:t>
            </a:r>
            <a:r>
              <a:rPr lang="de-AT" dirty="0" smtClean="0"/>
              <a:t>x3 -&gt; </a:t>
            </a:r>
            <a:r>
              <a:rPr lang="de-AT" dirty="0" err="1" smtClean="0"/>
              <a:t>Softmax</a:t>
            </a:r>
            <a:endParaRPr lang="de-AT" dirty="0"/>
          </a:p>
          <a:p>
            <a:r>
              <a:rPr lang="de-AT" dirty="0"/>
              <a:t>Dropouts </a:t>
            </a:r>
          </a:p>
          <a:p>
            <a:pPr lvl="2"/>
            <a:r>
              <a:rPr lang="de-AT" dirty="0"/>
              <a:t>25% -&gt; </a:t>
            </a:r>
            <a:r>
              <a:rPr lang="de-AT" dirty="0" smtClean="0"/>
              <a:t>50%</a:t>
            </a:r>
            <a:endParaRPr lang="de-AT" dirty="0"/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  <a:p>
            <a:pPr lvl="1"/>
            <a:endParaRPr lang="de-A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77"/>
          <a:stretch/>
        </p:blipFill>
        <p:spPr>
          <a:xfrm>
            <a:off x="5473700" y="1013460"/>
            <a:ext cx="6718300" cy="51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67</TotalTime>
  <Words>396</Words>
  <Application>Microsoft Macintosh PowerPoint</Application>
  <PresentationFormat>Widescreen</PresentationFormat>
  <Paragraphs>344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Tw Cen MT</vt:lpstr>
      <vt:lpstr>Tw Cen MT Condensed</vt:lpstr>
      <vt:lpstr>Wingdings 3</vt:lpstr>
      <vt:lpstr>Integral</vt:lpstr>
      <vt:lpstr>CO2: Deep Learning AbschlussProjekt </vt:lpstr>
      <vt:lpstr>Datensätze</vt:lpstr>
      <vt:lpstr>Bestes Ergebnis (8K) MLp</vt:lpstr>
      <vt:lpstr>Parameter</vt:lpstr>
      <vt:lpstr>Bestes Ergebnis CNN</vt:lpstr>
      <vt:lpstr>Parameter</vt:lpstr>
      <vt:lpstr>PowerPoint Presentation</vt:lpstr>
      <vt:lpstr>PowerPoint Presentation</vt:lpstr>
      <vt:lpstr>PowerPoint Presentation</vt:lpstr>
      <vt:lpstr>PowerPoint Presentation</vt:lpstr>
      <vt:lpstr>ScHlecHtestes Ergebnis RNN (8K)</vt:lpstr>
      <vt:lpstr>Parameter</vt:lpstr>
    </vt:vector>
  </TitlesOfParts>
  <Company>FH-Hagenberg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CO2: Deep Learning AbschlussPRojekt</dc:title>
  <dc:creator>Pirklbauer Georg</dc:creator>
  <cp:lastModifiedBy>Georg Pirklbauer</cp:lastModifiedBy>
  <cp:revision>14</cp:revision>
  <dcterms:created xsi:type="dcterms:W3CDTF">2018-05-23T13:47:17Z</dcterms:created>
  <dcterms:modified xsi:type="dcterms:W3CDTF">2018-05-23T15:56:21Z</dcterms:modified>
</cp:coreProperties>
</file>